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6" r:id="rId2"/>
    <p:sldMasterId id="2147483662" r:id="rId3"/>
    <p:sldMasterId id="2147483668" r:id="rId4"/>
  </p:sldMasterIdLst>
  <p:sldIdLst>
    <p:sldId id="256" r:id="rId5"/>
    <p:sldId id="257" r:id="rId6"/>
    <p:sldId id="259" r:id="rId7"/>
    <p:sldId id="260" r:id="rId8"/>
    <p:sldId id="258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ей Конинский" userId="3179c4bbecf6abdb" providerId="LiveId" clId="{8E53429E-DA3A-4EA3-9B20-C177D59BC20C}"/>
    <pc:docChg chg="undo custSel addSld delSld modSld">
      <pc:chgData name="Алексей Конинский" userId="3179c4bbecf6abdb" providerId="LiveId" clId="{8E53429E-DA3A-4EA3-9B20-C177D59BC20C}" dt="2023-05-16T08:52:37.625" v="2130" actId="1076"/>
      <pc:docMkLst>
        <pc:docMk/>
      </pc:docMkLst>
      <pc:sldChg chg="addSp modSp new del mod">
        <pc:chgData name="Алексей Конинский" userId="3179c4bbecf6abdb" providerId="LiveId" clId="{8E53429E-DA3A-4EA3-9B20-C177D59BC20C}" dt="2023-05-15T23:36:41.487" v="5" actId="47"/>
        <pc:sldMkLst>
          <pc:docMk/>
          <pc:sldMk cId="423026025" sldId="256"/>
        </pc:sldMkLst>
        <pc:picChg chg="add mod">
          <ac:chgData name="Алексей Конинский" userId="3179c4bbecf6abdb" providerId="LiveId" clId="{8E53429E-DA3A-4EA3-9B20-C177D59BC20C}" dt="2023-05-15T23:36:26.850" v="4" actId="1076"/>
          <ac:picMkLst>
            <pc:docMk/>
            <pc:sldMk cId="423026025" sldId="256"/>
            <ac:picMk id="4" creationId="{58FBD658-A62F-3BD9-EF60-BA0FE0DC664A}"/>
          </ac:picMkLst>
        </pc:picChg>
      </pc:sldChg>
      <pc:sldChg chg="addSp modSp new mod modTransition">
        <pc:chgData name="Алексей Конинский" userId="3179c4bbecf6abdb" providerId="LiveId" clId="{8E53429E-DA3A-4EA3-9B20-C177D59BC20C}" dt="2023-05-15T23:44:32.534" v="144" actId="121"/>
        <pc:sldMkLst>
          <pc:docMk/>
          <pc:sldMk cId="2234898155" sldId="256"/>
        </pc:sldMkLst>
        <pc:spChg chg="mod">
          <ac:chgData name="Алексей Конинский" userId="3179c4bbecf6abdb" providerId="LiveId" clId="{8E53429E-DA3A-4EA3-9B20-C177D59BC20C}" dt="2023-05-15T23:41:37.375" v="40" actId="20577"/>
          <ac:spMkLst>
            <pc:docMk/>
            <pc:sldMk cId="2234898155" sldId="256"/>
            <ac:spMk id="2" creationId="{A373198A-A772-9193-6B99-8FFCCECD9BCC}"/>
          </ac:spMkLst>
        </pc:spChg>
        <pc:spChg chg="mod">
          <ac:chgData name="Алексей Конинский" userId="3179c4bbecf6abdb" providerId="LiveId" clId="{8E53429E-DA3A-4EA3-9B20-C177D59BC20C}" dt="2023-05-15T23:44:32.534" v="144" actId="121"/>
          <ac:spMkLst>
            <pc:docMk/>
            <pc:sldMk cId="2234898155" sldId="256"/>
            <ac:spMk id="3" creationId="{FADB12BB-898E-4DD5-6398-1A441E7CAC63}"/>
          </ac:spMkLst>
        </pc:spChg>
        <pc:picChg chg="add mod">
          <ac:chgData name="Алексей Конинский" userId="3179c4bbecf6abdb" providerId="LiveId" clId="{8E53429E-DA3A-4EA3-9B20-C177D59BC20C}" dt="2023-05-15T23:43:15.056" v="46" actId="208"/>
          <ac:picMkLst>
            <pc:docMk/>
            <pc:sldMk cId="2234898155" sldId="256"/>
            <ac:picMk id="5" creationId="{5E26BB6F-3813-93A6-1309-2CC5EBBD2EB1}"/>
          </ac:picMkLst>
        </pc:picChg>
      </pc:sldChg>
      <pc:sldChg chg="new del">
        <pc:chgData name="Алексей Конинский" userId="3179c4bbecf6abdb" providerId="LiveId" clId="{8E53429E-DA3A-4EA3-9B20-C177D59BC20C}" dt="2023-05-16T07:35:39.039" v="146" actId="2696"/>
        <pc:sldMkLst>
          <pc:docMk/>
          <pc:sldMk cId="2230200549" sldId="257"/>
        </pc:sldMkLst>
      </pc:sldChg>
      <pc:sldChg chg="addSp modSp new mod">
        <pc:chgData name="Алексей Конинский" userId="3179c4bbecf6abdb" providerId="LiveId" clId="{8E53429E-DA3A-4EA3-9B20-C177D59BC20C}" dt="2023-05-16T07:51:16.522" v="975" actId="1076"/>
        <pc:sldMkLst>
          <pc:docMk/>
          <pc:sldMk cId="3134172051" sldId="257"/>
        </pc:sldMkLst>
        <pc:spChg chg="mod">
          <ac:chgData name="Алексей Конинский" userId="3179c4bbecf6abdb" providerId="LiveId" clId="{8E53429E-DA3A-4EA3-9B20-C177D59BC20C}" dt="2023-05-16T07:36:10.985" v="161" actId="20577"/>
          <ac:spMkLst>
            <pc:docMk/>
            <pc:sldMk cId="3134172051" sldId="257"/>
            <ac:spMk id="4" creationId="{757A608D-06D0-1C9F-12AB-45B29E368055}"/>
          </ac:spMkLst>
        </pc:spChg>
        <pc:spChg chg="add mod">
          <ac:chgData name="Алексей Конинский" userId="3179c4bbecf6abdb" providerId="LiveId" clId="{8E53429E-DA3A-4EA3-9B20-C177D59BC20C}" dt="2023-05-16T07:48:47.877" v="830" actId="20577"/>
          <ac:spMkLst>
            <pc:docMk/>
            <pc:sldMk cId="3134172051" sldId="257"/>
            <ac:spMk id="5" creationId="{D64F5C19-EA1D-EC7F-8CB0-F62AB95A53B0}"/>
          </ac:spMkLst>
        </pc:spChg>
        <pc:spChg chg="add mod">
          <ac:chgData name="Алексей Конинский" userId="3179c4bbecf6abdb" providerId="LiveId" clId="{8E53429E-DA3A-4EA3-9B20-C177D59BC20C}" dt="2023-05-16T07:51:16.522" v="975" actId="1076"/>
          <ac:spMkLst>
            <pc:docMk/>
            <pc:sldMk cId="3134172051" sldId="257"/>
            <ac:spMk id="6" creationId="{6CB06D25-1320-1916-0636-B1DEC09CDBFA}"/>
          </ac:spMkLst>
        </pc:spChg>
      </pc:sldChg>
      <pc:sldChg chg="addSp modSp new mod">
        <pc:chgData name="Алексей Конинский" userId="3179c4bbecf6abdb" providerId="LiveId" clId="{8E53429E-DA3A-4EA3-9B20-C177D59BC20C}" dt="2023-05-16T08:13:50.722" v="1187" actId="1076"/>
        <pc:sldMkLst>
          <pc:docMk/>
          <pc:sldMk cId="237368163" sldId="258"/>
        </pc:sldMkLst>
        <pc:spChg chg="mod">
          <ac:chgData name="Алексей Конинский" userId="3179c4bbecf6abdb" providerId="LiveId" clId="{8E53429E-DA3A-4EA3-9B20-C177D59BC20C}" dt="2023-05-16T07:52:04.693" v="996" actId="122"/>
          <ac:spMkLst>
            <pc:docMk/>
            <pc:sldMk cId="237368163" sldId="258"/>
            <ac:spMk id="4" creationId="{19FD9F47-E6BF-E7E3-F2F0-D85043D0EEE4}"/>
          </ac:spMkLst>
        </pc:spChg>
        <pc:spChg chg="add mod">
          <ac:chgData name="Алексей Конинский" userId="3179c4bbecf6abdb" providerId="LiveId" clId="{8E53429E-DA3A-4EA3-9B20-C177D59BC20C}" dt="2023-05-16T08:13:50.722" v="1187" actId="1076"/>
          <ac:spMkLst>
            <pc:docMk/>
            <pc:sldMk cId="237368163" sldId="258"/>
            <ac:spMk id="5" creationId="{3A360C26-0495-D2EF-B3F8-95164A9F4380}"/>
          </ac:spMkLst>
        </pc:spChg>
        <pc:picChg chg="add mod modCrop">
          <ac:chgData name="Алексей Конинский" userId="3179c4bbecf6abdb" providerId="LiveId" clId="{8E53429E-DA3A-4EA3-9B20-C177D59BC20C}" dt="2023-05-16T08:13:00.834" v="1174" actId="1076"/>
          <ac:picMkLst>
            <pc:docMk/>
            <pc:sldMk cId="237368163" sldId="258"/>
            <ac:picMk id="7" creationId="{14D47036-D3DC-DF03-8163-BFBA7C52D75B}"/>
          </ac:picMkLst>
        </pc:picChg>
        <pc:picChg chg="add mod modCrop">
          <ac:chgData name="Алексей Конинский" userId="3179c4bbecf6abdb" providerId="LiveId" clId="{8E53429E-DA3A-4EA3-9B20-C177D59BC20C}" dt="2023-05-16T08:13:16.933" v="1175" actId="732"/>
          <ac:picMkLst>
            <pc:docMk/>
            <pc:sldMk cId="237368163" sldId="258"/>
            <ac:picMk id="9" creationId="{9AE26783-FA69-6213-C1A3-D4633DA40AE3}"/>
          </ac:picMkLst>
        </pc:picChg>
        <pc:picChg chg="add mod">
          <ac:chgData name="Алексей Конинский" userId="3179c4bbecf6abdb" providerId="LiveId" clId="{8E53429E-DA3A-4EA3-9B20-C177D59BC20C}" dt="2023-05-16T08:11:43.756" v="1159" actId="1076"/>
          <ac:picMkLst>
            <pc:docMk/>
            <pc:sldMk cId="237368163" sldId="258"/>
            <ac:picMk id="11" creationId="{CF558FBB-7FCD-3BD3-CD83-721ACE82B4FC}"/>
          </ac:picMkLst>
        </pc:picChg>
        <pc:picChg chg="add mod">
          <ac:chgData name="Алексей Конинский" userId="3179c4bbecf6abdb" providerId="LiveId" clId="{8E53429E-DA3A-4EA3-9B20-C177D59BC20C}" dt="2023-05-16T08:12:07.064" v="1165" actId="1076"/>
          <ac:picMkLst>
            <pc:docMk/>
            <pc:sldMk cId="237368163" sldId="258"/>
            <ac:picMk id="13" creationId="{E74407E7-61B7-BB0A-25BC-0CFB5EDBF193}"/>
          </ac:picMkLst>
        </pc:picChg>
        <pc:picChg chg="add mod">
          <ac:chgData name="Алексей Конинский" userId="3179c4bbecf6abdb" providerId="LiveId" clId="{8E53429E-DA3A-4EA3-9B20-C177D59BC20C}" dt="2023-05-16T08:12:41.738" v="1172" actId="1076"/>
          <ac:picMkLst>
            <pc:docMk/>
            <pc:sldMk cId="237368163" sldId="258"/>
            <ac:picMk id="15" creationId="{99CD9956-9C19-1A6A-CA09-0E6AC98FD8EE}"/>
          </ac:picMkLst>
        </pc:picChg>
      </pc:sldChg>
      <pc:sldChg chg="new del">
        <pc:chgData name="Алексей Конинский" userId="3179c4bbecf6abdb" providerId="LiveId" clId="{8E53429E-DA3A-4EA3-9B20-C177D59BC20C}" dt="2023-05-16T07:36:23.702" v="163" actId="2696"/>
        <pc:sldMkLst>
          <pc:docMk/>
          <pc:sldMk cId="2787396823" sldId="258"/>
        </pc:sldMkLst>
      </pc:sldChg>
      <pc:sldChg chg="addSp modSp new mod">
        <pc:chgData name="Алексей Конинский" userId="3179c4bbecf6abdb" providerId="LiveId" clId="{8E53429E-DA3A-4EA3-9B20-C177D59BC20C}" dt="2023-05-16T08:50:58.269" v="2128" actId="20577"/>
        <pc:sldMkLst>
          <pc:docMk/>
          <pc:sldMk cId="1077425456" sldId="259"/>
        </pc:sldMkLst>
        <pc:spChg chg="mod">
          <ac:chgData name="Алексей Конинский" userId="3179c4bbecf6abdb" providerId="LiveId" clId="{8E53429E-DA3A-4EA3-9B20-C177D59BC20C}" dt="2023-05-16T08:14:34.138" v="1207" actId="122"/>
          <ac:spMkLst>
            <pc:docMk/>
            <pc:sldMk cId="1077425456" sldId="259"/>
            <ac:spMk id="4" creationId="{1C9D115F-46C5-A2C2-84E5-A027150F702F}"/>
          </ac:spMkLst>
        </pc:spChg>
        <pc:spChg chg="add mod">
          <ac:chgData name="Алексей Конинский" userId="3179c4bbecf6abdb" providerId="LiveId" clId="{8E53429E-DA3A-4EA3-9B20-C177D59BC20C}" dt="2023-05-16T08:50:58.269" v="2128" actId="20577"/>
          <ac:spMkLst>
            <pc:docMk/>
            <pc:sldMk cId="1077425456" sldId="259"/>
            <ac:spMk id="5" creationId="{75CAAAAD-1925-97F1-9A7B-25531E78F786}"/>
          </ac:spMkLst>
        </pc:spChg>
      </pc:sldChg>
      <pc:sldChg chg="addSp modSp new mod">
        <pc:chgData name="Алексей Конинский" userId="3179c4bbecf6abdb" providerId="LiveId" clId="{8E53429E-DA3A-4EA3-9B20-C177D59BC20C}" dt="2023-05-16T08:22:10.123" v="2046" actId="1076"/>
        <pc:sldMkLst>
          <pc:docMk/>
          <pc:sldMk cId="3681251169" sldId="260"/>
        </pc:sldMkLst>
        <pc:spChg chg="mod">
          <ac:chgData name="Алексей Конинский" userId="3179c4bbecf6abdb" providerId="LiveId" clId="{8E53429E-DA3A-4EA3-9B20-C177D59BC20C}" dt="2023-05-16T08:18:43.641" v="1699" actId="122"/>
          <ac:spMkLst>
            <pc:docMk/>
            <pc:sldMk cId="3681251169" sldId="260"/>
            <ac:spMk id="4" creationId="{5047B22F-26CA-CE07-9CC7-D081FF0F63D6}"/>
          </ac:spMkLst>
        </pc:spChg>
        <pc:spChg chg="add mod">
          <ac:chgData name="Алексей Конинский" userId="3179c4bbecf6abdb" providerId="LiveId" clId="{8E53429E-DA3A-4EA3-9B20-C177D59BC20C}" dt="2023-05-16T08:22:10.123" v="2046" actId="1076"/>
          <ac:spMkLst>
            <pc:docMk/>
            <pc:sldMk cId="3681251169" sldId="260"/>
            <ac:spMk id="5" creationId="{0C597132-29C1-36E7-C063-33AD41C4E883}"/>
          </ac:spMkLst>
        </pc:spChg>
      </pc:sldChg>
      <pc:sldChg chg="addSp modSp new mod">
        <pc:chgData name="Алексей Конинский" userId="3179c4bbecf6abdb" providerId="LiveId" clId="{8E53429E-DA3A-4EA3-9B20-C177D59BC20C}" dt="2023-05-16T08:52:37.625" v="2130" actId="1076"/>
        <pc:sldMkLst>
          <pc:docMk/>
          <pc:sldMk cId="542028823" sldId="261"/>
        </pc:sldMkLst>
        <pc:spChg chg="mod">
          <ac:chgData name="Алексей Конинский" userId="3179c4bbecf6abdb" providerId="LiveId" clId="{8E53429E-DA3A-4EA3-9B20-C177D59BC20C}" dt="2023-05-16T08:23:02.010" v="2057" actId="122"/>
          <ac:spMkLst>
            <pc:docMk/>
            <pc:sldMk cId="542028823" sldId="261"/>
            <ac:spMk id="4" creationId="{0FCD00C2-0CDB-2111-BD34-CBC7D6157C04}"/>
          </ac:spMkLst>
        </pc:spChg>
        <pc:picChg chg="add mod">
          <ac:chgData name="Алексей Конинский" userId="3179c4bbecf6abdb" providerId="LiveId" clId="{8E53429E-DA3A-4EA3-9B20-C177D59BC20C}" dt="2023-05-16T08:52:37.625" v="2130" actId="1076"/>
          <ac:picMkLst>
            <pc:docMk/>
            <pc:sldMk cId="542028823" sldId="261"/>
            <ac:picMk id="6" creationId="{4D2CA2B2-957D-3725-F8D9-28B06B2DF7C6}"/>
          </ac:picMkLst>
        </pc:picChg>
      </pc:sldChg>
      <pc:sldChg chg="new del">
        <pc:chgData name="Алексей Конинский" userId="3179c4bbecf6abdb" providerId="LiveId" clId="{8E53429E-DA3A-4EA3-9B20-C177D59BC20C}" dt="2023-05-16T08:22:52.924" v="2048" actId="2696"/>
        <pc:sldMkLst>
          <pc:docMk/>
          <pc:sldMk cId="2960309095" sldId="261"/>
        </pc:sldMkLst>
      </pc:sldChg>
      <pc:sldChg chg="addSp modSp new mod">
        <pc:chgData name="Алексей Конинский" userId="3179c4bbecf6abdb" providerId="LiveId" clId="{8E53429E-DA3A-4EA3-9B20-C177D59BC20C}" dt="2023-05-16T08:35:49.996" v="2114" actId="1076"/>
        <pc:sldMkLst>
          <pc:docMk/>
          <pc:sldMk cId="1624880544" sldId="262"/>
        </pc:sldMkLst>
        <pc:spChg chg="mod">
          <ac:chgData name="Алексей Конинский" userId="3179c4bbecf6abdb" providerId="LiveId" clId="{8E53429E-DA3A-4EA3-9B20-C177D59BC20C}" dt="2023-05-16T08:23:16.488" v="2077" actId="20577"/>
          <ac:spMkLst>
            <pc:docMk/>
            <pc:sldMk cId="1624880544" sldId="262"/>
            <ac:spMk id="4" creationId="{0BA36A21-BD65-2884-BD80-2A5B71C90EB2}"/>
          </ac:spMkLst>
        </pc:spChg>
        <pc:picChg chg="add mod">
          <ac:chgData name="Алексей Конинский" userId="3179c4bbecf6abdb" providerId="LiveId" clId="{8E53429E-DA3A-4EA3-9B20-C177D59BC20C}" dt="2023-05-16T08:35:49.996" v="2114" actId="1076"/>
          <ac:picMkLst>
            <pc:docMk/>
            <pc:sldMk cId="1624880544" sldId="262"/>
            <ac:picMk id="6" creationId="{C6D1C7FB-E411-C648-B399-A1F52D01A413}"/>
          </ac:picMkLst>
        </pc:picChg>
      </pc:sldChg>
      <pc:sldChg chg="addSp modSp new mod">
        <pc:chgData name="Алексей Конинский" userId="3179c4bbecf6abdb" providerId="LiveId" clId="{8E53429E-DA3A-4EA3-9B20-C177D59BC20C}" dt="2023-05-16T08:35:23.971" v="2111" actId="1076"/>
        <pc:sldMkLst>
          <pc:docMk/>
          <pc:sldMk cId="298636719" sldId="263"/>
        </pc:sldMkLst>
        <pc:spChg chg="mod">
          <ac:chgData name="Алексей Конинский" userId="3179c4bbecf6abdb" providerId="LiveId" clId="{8E53429E-DA3A-4EA3-9B20-C177D59BC20C}" dt="2023-05-16T08:23:39.139" v="2096" actId="20577"/>
          <ac:spMkLst>
            <pc:docMk/>
            <pc:sldMk cId="298636719" sldId="263"/>
            <ac:spMk id="4" creationId="{EF0C6F97-7DE4-8305-7E84-7A0E5AA5F0E7}"/>
          </ac:spMkLst>
        </pc:spChg>
        <pc:picChg chg="add mod">
          <ac:chgData name="Алексей Конинский" userId="3179c4bbecf6abdb" providerId="LiveId" clId="{8E53429E-DA3A-4EA3-9B20-C177D59BC20C}" dt="2023-05-16T08:35:23.971" v="2111" actId="1076"/>
          <ac:picMkLst>
            <pc:docMk/>
            <pc:sldMk cId="298636719" sldId="263"/>
            <ac:picMk id="6" creationId="{3AE36EA7-2674-73FC-8AF3-5AE3CC30E4BB}"/>
          </ac:picMkLst>
        </pc:picChg>
      </pc:sldChg>
      <pc:sldChg chg="addSp modSp new mod">
        <pc:chgData name="Алексей Конинский" userId="3179c4bbecf6abdb" providerId="LiveId" clId="{8E53429E-DA3A-4EA3-9B20-C177D59BC20C}" dt="2023-05-16T08:35:05.775" v="2106" actId="1076"/>
        <pc:sldMkLst>
          <pc:docMk/>
          <pc:sldMk cId="1939426725" sldId="264"/>
        </pc:sldMkLst>
        <pc:spChg chg="mod">
          <ac:chgData name="Алексей Конинский" userId="3179c4bbecf6abdb" providerId="LiveId" clId="{8E53429E-DA3A-4EA3-9B20-C177D59BC20C}" dt="2023-05-16T08:23:46.899" v="2103" actId="122"/>
          <ac:spMkLst>
            <pc:docMk/>
            <pc:sldMk cId="1939426725" sldId="264"/>
            <ac:spMk id="4" creationId="{B4500204-E490-832E-BD9C-7BE7F0BEB9A6}"/>
          </ac:spMkLst>
        </pc:spChg>
        <pc:picChg chg="add mod">
          <ac:chgData name="Алексей Конинский" userId="3179c4bbecf6abdb" providerId="LiveId" clId="{8E53429E-DA3A-4EA3-9B20-C177D59BC20C}" dt="2023-05-16T08:35:05.775" v="2106" actId="1076"/>
          <ac:picMkLst>
            <pc:docMk/>
            <pc:sldMk cId="1939426725" sldId="264"/>
            <ac:picMk id="6" creationId="{824F7E5D-7D19-2EF4-0E44-0DF2A2AEE96D}"/>
          </ac:picMkLst>
        </pc:picChg>
      </pc:sldChg>
      <pc:sldMasterChg chg="addSldLayout">
        <pc:chgData name="Алексей Конинский" userId="3179c4bbecf6abdb" providerId="LiveId" clId="{8E53429E-DA3A-4EA3-9B20-C177D59BC20C}" dt="2023-05-15T23:35:18.376" v="0" actId="680"/>
        <pc:sldMasterMkLst>
          <pc:docMk/>
          <pc:sldMasterMk cId="507762900" sldId="2147483648"/>
        </pc:sldMasterMkLst>
        <pc:sldLayoutChg chg="add">
          <pc:chgData name="Алексей Конинский" userId="3179c4bbecf6abdb" providerId="LiveId" clId="{8E53429E-DA3A-4EA3-9B20-C177D59BC20C}" dt="2023-05-15T23:35:18.376" v="0" actId="680"/>
          <pc:sldLayoutMkLst>
            <pc:docMk/>
            <pc:sldMasterMk cId="507762900" sldId="2147483648"/>
            <pc:sldLayoutMk cId="224464476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7328687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7814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3647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5480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546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5603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12255810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4074966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73585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68524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6038343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3752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28783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2707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9129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5874374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862212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616550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509597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35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5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15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60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3198A-A772-9193-6B99-8FFCCECD9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Текстовая </a:t>
            </a:r>
            <a:r>
              <a:rPr lang="en-US" dirty="0"/>
              <a:t>RPG </a:t>
            </a:r>
            <a:r>
              <a:rPr lang="ru-RU" dirty="0"/>
              <a:t>(</a:t>
            </a:r>
            <a:r>
              <a:rPr lang="en-US" dirty="0"/>
              <a:t>Homeland</a:t>
            </a:r>
            <a:r>
              <a:rPr lang="ru-RU" dirty="0"/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DB12BB-898E-4DD5-6398-1A441E7CA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dirty="0"/>
              <a:t>Учащийся: Конинский Алексей</a:t>
            </a:r>
          </a:p>
          <a:p>
            <a:pPr algn="r"/>
            <a:r>
              <a:rPr lang="ru-RU" dirty="0"/>
              <a:t>Преподаватель: Муль Павел Фридрихович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6BB6F-3813-93A6-1309-2CC5EBBD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80" y="397709"/>
            <a:ext cx="2023188" cy="2023188"/>
          </a:xfrm>
          <a:prstGeom prst="ellipse">
            <a:avLst/>
          </a:prstGeom>
          <a:ln w="63500" cap="rnd">
            <a:solidFill>
              <a:schemeClr val="accent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3489815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772A64-D06C-9D1A-8CA4-1FEA2426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438B79-AFEB-EBF4-8FA0-4600B13B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7A608D-06D0-1C9F-12AB-45B29E36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5C19-EA1D-EC7F-8CB0-F62AB95A53B0}"/>
              </a:ext>
            </a:extLst>
          </p:cNvPr>
          <p:cNvSpPr txBox="1"/>
          <p:nvPr/>
        </p:nvSpPr>
        <p:spPr>
          <a:xfrm>
            <a:off x="724293" y="1055802"/>
            <a:ext cx="925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2"/>
                </a:solidFill>
              </a:rPr>
              <a:t>RPG – </a:t>
            </a:r>
            <a:r>
              <a:rPr lang="ru-RU" sz="2800" dirty="0">
                <a:solidFill>
                  <a:schemeClr val="tx2"/>
                </a:solidFill>
              </a:rPr>
              <a:t>игра, в которой игрок имеет различные варианты её прохождения.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6D25-1320-1916-0636-B1DEC09CDBFA}"/>
              </a:ext>
            </a:extLst>
          </p:cNvPr>
          <p:cNvSpPr txBox="1"/>
          <p:nvPr/>
        </p:nvSpPr>
        <p:spPr>
          <a:xfrm>
            <a:off x="724293" y="2290303"/>
            <a:ext cx="9687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Особенности: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Открытый мир;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Возможность создать собственного уникального персонажа;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Выбор реплик персонажа;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Возможность торговли;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От выбранных в начале параметров персонажа зависит прохождение игры;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Улучшение параметров персонажа по мере продвижения его по сюжету;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От действий персонажа зависит исход окружающего его мира.</a:t>
            </a:r>
          </a:p>
        </p:txBody>
      </p:sp>
    </p:spTree>
    <p:extLst>
      <p:ext uri="{BB962C8B-B14F-4D97-AF65-F5344CB8AC3E}">
        <p14:creationId xmlns:p14="http://schemas.microsoft.com/office/powerpoint/2010/main" val="313417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936AC8-B293-57A1-CB05-734BD63C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DBB356-82BD-AC5C-BE82-7471B966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C9D115F-46C5-A2C2-84E5-A027150F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AAAAD-1925-97F1-9A7B-25531E78F786}"/>
              </a:ext>
            </a:extLst>
          </p:cNvPr>
          <p:cNvSpPr txBox="1"/>
          <p:nvPr/>
        </p:nvSpPr>
        <p:spPr>
          <a:xfrm>
            <a:off x="1600200" y="2582691"/>
            <a:ext cx="838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/>
                </a:solidFill>
              </a:rPr>
              <a:t>Появившийся ещё в прошлом веке жанр</a:t>
            </a:r>
            <a:r>
              <a:rPr lang="en-US" sz="2800" dirty="0">
                <a:solidFill>
                  <a:schemeClr val="tx2"/>
                </a:solidFill>
              </a:rPr>
              <a:t> RPG </a:t>
            </a:r>
            <a:r>
              <a:rPr lang="ru-RU" sz="2800" dirty="0">
                <a:solidFill>
                  <a:schemeClr val="tx2"/>
                </a:solidFill>
              </a:rPr>
              <a:t>игр остаётся популярным среди многих. Но в этом направлении их немного даже сейчас, особенно на мобильных устройствах. Для мобильных же устройств удобнее формат текстовой игры.</a:t>
            </a:r>
          </a:p>
        </p:txBody>
      </p:sp>
    </p:spTree>
    <p:extLst>
      <p:ext uri="{BB962C8B-B14F-4D97-AF65-F5344CB8AC3E}">
        <p14:creationId xmlns:p14="http://schemas.microsoft.com/office/powerpoint/2010/main" val="10774254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45E089-9ECA-F8F1-A506-4D7C0A4F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70A1D7-1CA3-C633-03A8-B46C235B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47B22F-26CA-CE07-9CC7-D081FF0F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Текстовая </a:t>
            </a:r>
            <a:r>
              <a:rPr lang="en-US" dirty="0"/>
              <a:t>RPG </a:t>
            </a:r>
            <a:r>
              <a:rPr lang="ru-RU" dirty="0"/>
              <a:t>игра - </a:t>
            </a:r>
            <a:r>
              <a:rPr lang="en-US" dirty="0"/>
              <a:t>Homeland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97132-29C1-36E7-C063-33AD41C4E883}"/>
              </a:ext>
            </a:extLst>
          </p:cNvPr>
          <p:cNvSpPr txBox="1"/>
          <p:nvPr/>
        </p:nvSpPr>
        <p:spPr>
          <a:xfrm>
            <a:off x="1005840" y="2090172"/>
            <a:ext cx="9090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tx2"/>
                </a:solidFill>
              </a:rPr>
              <a:t>Перевод названия игры на русский – Родина.</a:t>
            </a:r>
          </a:p>
          <a:p>
            <a:pPr algn="just"/>
            <a:endParaRPr lang="ru-RU" sz="2800" dirty="0">
              <a:solidFill>
                <a:schemeClr val="tx2"/>
              </a:solidFill>
            </a:endParaRPr>
          </a:p>
          <a:p>
            <a:pPr algn="just"/>
            <a:r>
              <a:rPr lang="ru-RU" sz="2800" dirty="0">
                <a:solidFill>
                  <a:schemeClr val="tx2"/>
                </a:solidFill>
              </a:rPr>
              <a:t>По сюжету протагонист – космонавт, который отправится в путешествие к звездам. Но неожиданные обстоятельства меняют цели героя, которого ждёт его Родина.</a:t>
            </a:r>
          </a:p>
        </p:txBody>
      </p:sp>
    </p:spTree>
    <p:extLst>
      <p:ext uri="{BB962C8B-B14F-4D97-AF65-F5344CB8AC3E}">
        <p14:creationId xmlns:p14="http://schemas.microsoft.com/office/powerpoint/2010/main" val="368125116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CA3B85-816E-24D7-C6A7-5B895DE9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3C6B8E-188A-68F0-57B9-91EB8178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FD9F47-E6BF-E7E3-F2F0-D85043D0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60C26-0495-D2EF-B3F8-95164A9F4380}"/>
              </a:ext>
            </a:extLst>
          </p:cNvPr>
          <p:cNvSpPr txBox="1"/>
          <p:nvPr/>
        </p:nvSpPr>
        <p:spPr>
          <a:xfrm>
            <a:off x="1328291" y="1190966"/>
            <a:ext cx="827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/>
                </a:solidFill>
              </a:rPr>
              <a:t>Классы: </a:t>
            </a:r>
            <a:r>
              <a:rPr lang="en-US" sz="2800" dirty="0">
                <a:solidFill>
                  <a:schemeClr val="tx2"/>
                </a:solidFill>
              </a:rPr>
              <a:t>&gt; 90</a:t>
            </a:r>
            <a:r>
              <a:rPr lang="ru-RU" sz="2800" dirty="0">
                <a:solidFill>
                  <a:schemeClr val="tx2"/>
                </a:solidFill>
              </a:rPr>
              <a:t>      Интерфейсы: 5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D47036-D3DC-DF03-8163-BFBA7C52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/>
          <a:stretch/>
        </p:blipFill>
        <p:spPr>
          <a:xfrm>
            <a:off x="1395561" y="2157664"/>
            <a:ext cx="1767548" cy="42051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E26783-FA69-6213-C1A3-D4633DA40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"/>
          <a:stretch/>
        </p:blipFill>
        <p:spPr>
          <a:xfrm>
            <a:off x="3249991" y="2153920"/>
            <a:ext cx="1723677" cy="42024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558FBB-7FCD-3BD3-CD83-721ACE82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8" y="2157664"/>
            <a:ext cx="1695619" cy="42151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4407E7-61B7-BB0A-25BC-0CFB5EDBF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87" y="2141222"/>
            <a:ext cx="1770841" cy="420511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CD9956-9C19-1A6A-CA09-0E6AC98FD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06" y="3491929"/>
            <a:ext cx="2359738" cy="15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16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51FD3A-7DE6-43C8-138E-6E934F3D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15BB75-7092-7812-B974-4690EA1A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CD00C2-0CDB-2111-BD34-CBC7D615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Диалоги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CA2B2-957D-3725-F8D9-28B06B2D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6" y="1287404"/>
            <a:ext cx="10096107" cy="48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882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05B28C-A925-4E22-6F43-196D803B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A0FCAC-0F2B-E416-1F82-A4E86661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A36A21-BD65-2884-BD80-2A5B71C9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персонажа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D1C7FB-E411-C648-B399-A1F52D01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" y="969744"/>
            <a:ext cx="10292862" cy="49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054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9202DE-0954-BBF7-9A33-7D7B8933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91EBEA-80C3-D435-A27C-49F9B0C4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F0C6F97-7DE4-8305-7E84-7A0E5AA5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36EA7-2674-73FC-8AF3-5AE3CC30E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46" y="1223860"/>
            <a:ext cx="9257907" cy="44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671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C0BBD6-96A1-2BF9-9EE9-A9115A22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113567-321E-ECDE-8350-497F52C5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500204-E490-832E-BD9C-7BE7F0BE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Карта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4F7E5D-7D19-2EF4-0E44-0DF2A2AE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51" y="1450358"/>
            <a:ext cx="8829297" cy="39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2672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Them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sung Theme" id="{9BD72796-7754-4A3D-9F85-AEC593906081}" vid="{BCD11891-8926-4B34-A5A7-939DCA1718CD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Samsung Theme</Template>
  <TotalTime>76</TotalTime>
  <Words>180</Words>
  <Application>Microsoft Office PowerPoint</Application>
  <PresentationFormat>Широкоэкранный</PresentationFormat>
  <Paragraphs>41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SamsungOne 450C</vt:lpstr>
      <vt:lpstr>SamsungOne 800C</vt:lpstr>
      <vt:lpstr>Samsung Theme</vt:lpstr>
      <vt:lpstr>Samsung IT School White</vt:lpstr>
      <vt:lpstr>Samsung IT School En</vt:lpstr>
      <vt:lpstr>Samsung IT School White En</vt:lpstr>
      <vt:lpstr>Текстовая RPG (Homeland)</vt:lpstr>
      <vt:lpstr>Введение</vt:lpstr>
      <vt:lpstr>Актуальность</vt:lpstr>
      <vt:lpstr>Текстовая RPG игра - Homeland</vt:lpstr>
      <vt:lpstr>Структура приложения</vt:lpstr>
      <vt:lpstr>Диалоги</vt:lpstr>
      <vt:lpstr>Создание персонажа</vt:lpstr>
      <vt:lpstr>Задания</vt:lpstr>
      <vt:lpstr>Карта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Текстовая RPG (Homeland)</dc:title>
  <dc:creator>Алексей Конинский</dc:creator>
  <cp:lastModifiedBy>Алексей Конинский</cp:lastModifiedBy>
  <cp:revision>1</cp:revision>
  <dcterms:created xsi:type="dcterms:W3CDTF">2023-05-15T23:32:43Z</dcterms:created>
  <dcterms:modified xsi:type="dcterms:W3CDTF">2023-05-16T08:52:39Z</dcterms:modified>
</cp:coreProperties>
</file>